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58" autoAdjust="0"/>
  </p:normalViewPr>
  <p:slideViewPr>
    <p:cSldViewPr>
      <p:cViewPr>
        <p:scale>
          <a:sx n="50" d="100"/>
          <a:sy n="50" d="100"/>
        </p:scale>
        <p:origin x="1962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3D5D3-0AE5-4AF9-A52A-936337E6B9D2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76E26-375B-46AB-BF32-F78D9713B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927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76E26-375B-46AB-BF32-F78D9713BB2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15.03.2019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15.03.2019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15.03.2019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15.03.2019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15.03.2019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212976"/>
            <a:ext cx="6400800" cy="936104"/>
          </a:xfrm>
        </p:spPr>
        <p:txBody>
          <a:bodyPr>
            <a:normAutofit fontScale="47500" lnSpcReduction="20000"/>
          </a:bodyPr>
          <a:lstStyle/>
          <a:p>
            <a:r>
              <a:rPr lang="ru-RU" sz="5800" b="1" dirty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Тема: </a:t>
            </a:r>
            <a:r>
              <a:rPr lang="ru-RU" sz="5800" b="0" dirty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Кружок</a:t>
            </a:r>
            <a:r>
              <a:rPr lang="ru-RU" sz="5800" b="1" dirty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5800" b="0" dirty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робототехники для 2-3 классов в библиотеке Левобережья </a:t>
            </a:r>
            <a:r>
              <a:rPr lang="ru-RU" sz="5800" b="0" dirty="0" err="1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г.Дубна</a:t>
            </a:r>
            <a:r>
              <a:rPr lang="ru-RU" sz="5800" b="0" dirty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»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051720" y="1196752"/>
            <a:ext cx="6694512" cy="792088"/>
          </a:xfrm>
        </p:spPr>
        <p:txBody>
          <a:bodyPr>
            <a:normAutofit/>
          </a:bodyPr>
          <a:lstStyle/>
          <a:p>
            <a:r>
              <a:rPr lang="ru-RU" sz="3600" dirty="0"/>
              <a:t>Индивидуальный проект</a:t>
            </a:r>
          </a:p>
        </p:txBody>
      </p:sp>
    </p:spTree>
  </p:cSld>
  <p:clrMapOvr>
    <a:masterClrMapping/>
  </p:clrMapOvr>
  <p:transition>
    <p:wheel spokes="3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824790" cy="72547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 вывода -  </a:t>
            </a:r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семисегментник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14678" y="1357298"/>
            <a:ext cx="5286412" cy="3500462"/>
          </a:xfrm>
        </p:spPr>
        <p:txBody>
          <a:bodyPr>
            <a:noAutofit/>
          </a:bodyPr>
          <a:lstStyle/>
          <a:p>
            <a:pPr lvl="2">
              <a:buNone/>
            </a:pPr>
            <a:r>
              <a:rPr lang="ru-RU" sz="2400" b="1" dirty="0"/>
              <a:t>На нашем пятом занятии, детям было предложено самостоятельно поработать с </a:t>
            </a:r>
            <a:r>
              <a:rPr lang="ru-RU" sz="2400" b="1" dirty="0" err="1"/>
              <a:t>семисегментным</a:t>
            </a:r>
            <a:r>
              <a:rPr lang="ru-RU" sz="2400" b="1" dirty="0"/>
              <a:t> индикатором. Процесс познания был увлекательным. В результате получилось отображение чисел на </a:t>
            </a:r>
            <a:r>
              <a:rPr lang="ru-RU" sz="2400" b="1" dirty="0" err="1"/>
              <a:t>семисегментном</a:t>
            </a:r>
            <a:r>
              <a:rPr lang="ru-RU" sz="2400" b="1" dirty="0"/>
              <a:t> индикаторе.</a:t>
            </a:r>
          </a:p>
        </p:txBody>
      </p:sp>
      <p:pic>
        <p:nvPicPr>
          <p:cNvPr id="5122" name="Picture 2" descr="F:\Новая папка (2)\HiarMMvGMI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3420276" cy="3286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3" name="Picture 3" descr="F:\Новая папка (2)\RFOcTDVIkL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643446"/>
            <a:ext cx="3050375" cy="20043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3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Судьба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14810" y="1285860"/>
            <a:ext cx="4471990" cy="557214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в дальнейшем будет реализовываться другими старшеклассниками нашей школы. Таким образом, каждый сможет получить опыт в сфере обучения детей и тем самым укрепить свои навыки. Младшим школьникам будут даны все возможные знания и ресурсы для дальнейшего обучения робототехники.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F:\Новая папка (2)\0kS6P8hnNW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3925409" cy="371477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400" dirty="0">
                <a:solidFill>
                  <a:srgbClr val="000000"/>
                </a:solidFill>
                <a:latin typeface="arial"/>
              </a:rPr>
              <a:t>	</a:t>
            </a:r>
            <a:r>
              <a:rPr lang="ru-RU" sz="4400" dirty="0">
                <a:solidFill>
                  <a:srgbClr val="002060"/>
                </a:solidFill>
              </a:rPr>
              <a:t>  Спасибо за внимание!</a:t>
            </a:r>
          </a:p>
          <a:p>
            <a:pPr marL="0" indent="0">
              <a:spcBef>
                <a:spcPts val="0"/>
              </a:spcBef>
              <a:buNone/>
            </a:pPr>
            <a:endParaRPr lang="ru-RU" sz="44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4400" dirty="0">
              <a:solidFill>
                <a:srgbClr val="00206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dirty="0">
                <a:solidFill>
                  <a:srgbClr val="002060"/>
                </a:solidFill>
              </a:rPr>
              <a:t>Доклад окончен.</a:t>
            </a:r>
            <a:endParaRPr lang="ru-RU" sz="4400" i="0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4550549"/>
      </p:ext>
    </p:extLst>
  </p:cSld>
  <p:clrMapOvr>
    <a:masterClrMapping/>
  </p:clrMapOvr>
  <p:transition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88640"/>
            <a:ext cx="8229600" cy="6192688"/>
          </a:xfrm>
        </p:spPr>
        <p:txBody>
          <a:bodyPr/>
          <a:lstStyle/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Выполнили: 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Обучающиеся 10 «А» класса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МБОУ СОШ №5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г.Дубна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Тюлякова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Алина и Прокудина Евгения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Руководитель проекта: 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преподаватель информатики и ИКТ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Голяков Николай Александрович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Times New Roman" pitchFamily="18" charset="0"/>
              </a:rPr>
              <a:t>Цель проекта: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Segoe UI Semibold" pitchFamily="34" charset="0"/>
                <a:cs typeface="Times New Roman" pitchFamily="18" charset="0"/>
              </a:rPr>
              <a:t>При помощи старшеклассников распространить молодой предмет «робототехника» и привить стремление достигать решения в сложных задачах. Передать знания в интерактивной форме, при помощи оборудования </a:t>
            </a:r>
            <a:r>
              <a:rPr lang="en-US" sz="2000" dirty="0">
                <a:latin typeface="Segoe UI Semibold" pitchFamily="34" charset="0"/>
                <a:cs typeface="Times New Roman" pitchFamily="18" charset="0"/>
              </a:rPr>
              <a:t>Arduino</a:t>
            </a:r>
            <a:r>
              <a:rPr lang="ru-RU" sz="2000" dirty="0">
                <a:latin typeface="Segoe UI Semibold" pitchFamily="34" charset="0"/>
                <a:cs typeface="Times New Roman" pitchFamily="18" charset="0"/>
              </a:rPr>
              <a:t> в зале библиотеки Левобережья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>
              <a:latin typeface="Segoe UI Semibold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Times New Roman" pitchFamily="18" charset="0"/>
              </a:rPr>
              <a:t>Задачи проекта:</a:t>
            </a:r>
          </a:p>
          <a:p>
            <a:pPr algn="just"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Segoe UI Semibold" pitchFamily="34" charset="0"/>
                <a:cs typeface="Times New Roman" pitchFamily="18" charset="0"/>
              </a:rPr>
              <a:t> </a:t>
            </a:r>
            <a:r>
              <a:rPr lang="ru-RU" sz="2000" dirty="0">
                <a:latin typeface="Segoe UI Semibold" pitchFamily="34" charset="0"/>
                <a:cs typeface="Times New Roman" pitchFamily="18" charset="0"/>
              </a:rPr>
              <a:t>познакомить детей с основами электроники и робототехники;</a:t>
            </a: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Segoe UI Semibold" pitchFamily="34" charset="0"/>
                <a:cs typeface="Times New Roman" pitchFamily="18" charset="0"/>
              </a:rPr>
              <a:t> показать и научить использовать базовые элементы электроники используемые в </a:t>
            </a:r>
            <a:r>
              <a:rPr lang="ru-RU" sz="2000" dirty="0" err="1">
                <a:latin typeface="Segoe UI Semibold" pitchFamily="34" charset="0"/>
                <a:cs typeface="Times New Roman" pitchFamily="18" charset="0"/>
              </a:rPr>
              <a:t>роботехнике</a:t>
            </a:r>
            <a:r>
              <a:rPr lang="ru-RU" sz="2000" dirty="0">
                <a:latin typeface="Segoe UI Semibold" pitchFamily="34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Segoe UI Semibold" pitchFamily="34" charset="0"/>
                <a:cs typeface="Times New Roman" pitchFamily="18" charset="0"/>
              </a:rPr>
              <a:t> научить ребят элементарным приемам построения алгоритмов через визуальное программирование блоками на </a:t>
            </a:r>
            <a:r>
              <a:rPr lang="en-US" sz="2000" dirty="0" err="1">
                <a:latin typeface="Segoe UI Semibold" pitchFamily="34" charset="0"/>
                <a:cs typeface="Times New Roman" pitchFamily="18" charset="0"/>
              </a:rPr>
              <a:t>Scrath</a:t>
            </a:r>
            <a:r>
              <a:rPr lang="ru-RU" sz="2000" dirty="0">
                <a:latin typeface="Segoe UI Semibold" pitchFamily="34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Segoe UI Semibold" pitchFamily="34" charset="0"/>
                <a:cs typeface="Times New Roman" pitchFamily="18" charset="0"/>
              </a:rPr>
              <a:t> познакомить с программой «</a:t>
            </a:r>
            <a:r>
              <a:rPr lang="en-US" sz="2000" dirty="0">
                <a:latin typeface="Segoe UI Semibold" pitchFamily="34" charset="0"/>
                <a:cs typeface="Times New Roman" pitchFamily="18" charset="0"/>
              </a:rPr>
              <a:t>S4A</a:t>
            </a:r>
            <a:r>
              <a:rPr lang="ru-RU" sz="2000" dirty="0">
                <a:latin typeface="Segoe UI Semibold" pitchFamily="34" charset="0"/>
                <a:cs typeface="Times New Roman" pitchFamily="18" charset="0"/>
              </a:rPr>
              <a:t>» для программирования контроллера </a:t>
            </a:r>
            <a:r>
              <a:rPr lang="en-US" sz="2000" dirty="0">
                <a:latin typeface="Segoe UI Semibold" pitchFamily="34" charset="0"/>
                <a:cs typeface="Times New Roman" pitchFamily="18" charset="0"/>
              </a:rPr>
              <a:t>Arduino</a:t>
            </a:r>
            <a:r>
              <a:rPr lang="ru-RU" sz="2000" dirty="0">
                <a:latin typeface="Segoe UI Semibold" pitchFamily="34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Segoe UI Semibold" pitchFamily="34" charset="0"/>
                <a:cs typeface="Times New Roman" pitchFamily="18" charset="0"/>
              </a:rPr>
              <a:t> развить логику, внимательность и усидчивость у ребят.</a:t>
            </a:r>
          </a:p>
          <a:p>
            <a:pPr algn="just">
              <a:spcBef>
                <a:spcPts val="0"/>
              </a:spcBef>
            </a:pPr>
            <a:endParaRPr lang="ru-RU" sz="2000" dirty="0">
              <a:latin typeface="Segoe UI Semibold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>
              <a:latin typeface="Segoe UI Semibold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endParaRPr lang="ru-RU" sz="3200" b="1" dirty="0">
              <a:latin typeface="Segoe UI Semibold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проекта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483696" y="1628800"/>
            <a:ext cx="34563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Библиотека Левобережья</a:t>
            </a:r>
          </a:p>
          <a:p>
            <a:pPr algn="ctr"/>
            <a:r>
              <a:rPr lang="ru-RU" dirty="0"/>
              <a:t>кружок робототехники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" y="2852936"/>
            <a:ext cx="31066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Старшая группа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48064" y="2852936"/>
            <a:ext cx="31066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Младшая группа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3608" y="4149080"/>
            <a:ext cx="2448272" cy="792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/>
              <a:t>Голяков Н.А.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3784178"/>
            <a:ext cx="1615008" cy="50891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Учитель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52120" y="4185378"/>
            <a:ext cx="2520280" cy="7557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err="1"/>
              <a:t>Тюлякова</a:t>
            </a:r>
            <a:r>
              <a:rPr lang="ru-RU" dirty="0"/>
              <a:t> Алина </a:t>
            </a:r>
          </a:p>
          <a:p>
            <a:pPr lvl="0"/>
            <a:r>
              <a:rPr lang="ru-RU" dirty="0"/>
              <a:t>Прокудина Евгения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4048" y="3820477"/>
            <a:ext cx="1615008" cy="50891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Учителя</a:t>
            </a:r>
          </a:p>
        </p:txBody>
      </p:sp>
    </p:spTree>
  </p:cSld>
  <p:clrMapOvr>
    <a:masterClrMapping/>
  </p:clrMapOvr>
  <p:transition>
    <p:wheel spokes="3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Занятия и их темы: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616624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5.02.2019</a:t>
            </a:r>
          </a:p>
          <a:p>
            <a:pPr marL="273050" indent="-27305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Знакомство с макетной платой, программой 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S4A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контроллером 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Arduino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12.02.2019</a:t>
            </a:r>
          </a:p>
          <a:p>
            <a:pPr marL="273050" indent="-27305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Светофор (Знакомство со светодиодом, подключение. Повторение правил ПДД при переходе пешеходного перехода)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19.02.2019</a:t>
            </a:r>
          </a:p>
          <a:p>
            <a:pPr marL="360363" indent="-360363" algn="just">
              <a:spcBef>
                <a:spcPts val="0"/>
              </a:spcBef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игры «кто первый нажмет на кнопку» (Знакомство с кнопками, подключение)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26.02.2019</a:t>
            </a:r>
          </a:p>
          <a:p>
            <a:pPr marL="273050" indent="-27305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игры «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Game-ball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через потенциометр (Знакомство с потенциометром, подключение. Рассмотрение тока на примере воды, а потенциометра – крана)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05.03.2019</a:t>
            </a:r>
          </a:p>
          <a:p>
            <a:pPr marL="273050" indent="-27305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Элемент вывода </a:t>
            </a:r>
            <a:r>
              <a:rPr lang="ru-RU" sz="20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семисегментник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(Знакомство с матрицей светодиодов)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200" dirty="0"/>
          </a:p>
        </p:txBody>
      </p:sp>
    </p:spTree>
  </p:cSld>
  <p:clrMapOvr>
    <a:masterClrMapping/>
  </p:clrMapOvr>
  <p:transition>
    <p:wheel spokes="3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24" y="10408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Знакомство с макетной платой, программой 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S4A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контроллером 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Arduino</a:t>
            </a:r>
            <a:endParaRPr lang="ru-RU" sz="28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427984" y="1412776"/>
            <a:ext cx="4032448" cy="4713387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ÐÐ°ÑÑÐ¸Ð½ÐºÐ¸ Ð¿Ð¾ Ð·Ð°Ð¿ÑÐ¾ÑÑ Ð°ÑÐ´ÑÐ¸Ð½Ð¾ Ð½Ð°Ð±Ð¾Ñ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" t="15120" r="6761" b="16841"/>
          <a:stretch/>
        </p:blipFill>
        <p:spPr bwMode="auto">
          <a:xfrm>
            <a:off x="107504" y="2939785"/>
            <a:ext cx="489654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F:\Новая папка (2)\Ec6l4Qs01w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2572" y="4581128"/>
            <a:ext cx="3143272" cy="20686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ÐÐ°ÑÑÐ¸Ð½ÐºÐ¸ Ð¿Ð¾ Ð·Ð°Ð¿ÑÐ¾ÑÑ s4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811" y="1192136"/>
            <a:ext cx="3964645" cy="332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3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1214422"/>
            <a:ext cx="4786346" cy="27860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На втором занятии мы с ребятами познакомились со светодиодами и сделали светофор, при этом мы ещё и повторили ПДД при переходе пешеходного перехода.</a:t>
            </a:r>
          </a:p>
        </p:txBody>
      </p:sp>
      <p:pic>
        <p:nvPicPr>
          <p:cNvPr id="2050" name="Picture 2" descr="F:\Новая папка (2)\c9BdwOjwtZ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214818"/>
            <a:ext cx="4344998" cy="23574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 descr="F:\Новая папка (2)\H_sjHjJxJM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071678"/>
            <a:ext cx="3357586" cy="4500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714348" y="642918"/>
            <a:ext cx="32861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Светофор</a:t>
            </a:r>
          </a:p>
        </p:txBody>
      </p:sp>
    </p:spTree>
  </p:cSld>
  <p:clrMapOvr>
    <a:masterClrMapping/>
  </p:clrMapOvr>
  <p:transition>
    <p:wheel spokes="3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Создание игры «кто первый нажмет на кнопку»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929190" y="928670"/>
            <a:ext cx="3454674" cy="508806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Третье занятие было очень весёлым и познавательным, потому что мы делали игру, которая очень понравилась детям </a:t>
            </a:r>
          </a:p>
        </p:txBody>
      </p:sp>
      <p:pic>
        <p:nvPicPr>
          <p:cNvPr id="3074" name="Picture 2" descr="F:\Новая папка (2)\ZtTzXIEi8q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4572008"/>
            <a:ext cx="2019057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5" name="Picture 3" descr="F:\Новая папка (2)\er_YI34BHj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1857364"/>
            <a:ext cx="3000396" cy="38576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3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Game-ball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» через потенциометр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57620" y="1142984"/>
            <a:ext cx="4857784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Наше третье занятие вдохновило детей на более серьёзную игру и мы решили на четвертом занятии  попытаться сделать игру «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Game-ball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 », в результате у нас вышла 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отличная и интересная игра.</a:t>
            </a:r>
            <a:endParaRPr lang="ru-RU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098" name="Picture 2" descr="F:\Новая папка (2)\nLMxVrIvUz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4357694"/>
            <a:ext cx="4196609" cy="192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9" name="Picture 3" descr="F:\Новая папка (2)\MFn5menVbg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71612"/>
            <a:ext cx="3357586" cy="3786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3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522</TotalTime>
  <Words>390</Words>
  <Application>Microsoft Office PowerPoint</Application>
  <PresentationFormat>Экран (4:3)</PresentationFormat>
  <Paragraphs>64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Schoolbook</vt:lpstr>
      <vt:lpstr>Monotype Corsiva</vt:lpstr>
      <vt:lpstr>Segoe UI Semibold</vt:lpstr>
      <vt:lpstr>Times New Roman</vt:lpstr>
      <vt:lpstr>Wingdings</vt:lpstr>
      <vt:lpstr>Wingdings 2</vt:lpstr>
      <vt:lpstr>Эркер</vt:lpstr>
      <vt:lpstr>Индивидуальный проект</vt:lpstr>
      <vt:lpstr>Презентация PowerPoint</vt:lpstr>
      <vt:lpstr>Цель проекта:</vt:lpstr>
      <vt:lpstr>Структура проекта</vt:lpstr>
      <vt:lpstr>Занятия и их темы:</vt:lpstr>
      <vt:lpstr> Знакомство с макетной платой, программой S4A и контроллером Arduino</vt:lpstr>
      <vt:lpstr>На втором занятии мы с ребятами познакомились со светодиодами и сделали светофор, при этом мы ещё и повторили ПДД при переходе пешеходного перехода.</vt:lpstr>
      <vt:lpstr>Создание игры «кто первый нажмет на кнопку»</vt:lpstr>
      <vt:lpstr>«Game-ball » через потенциометр</vt:lpstr>
      <vt:lpstr>Элемент вывода -  семисегментник</vt:lpstr>
      <vt:lpstr>Судьба проекта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РФ КОМИТЕТ ОБРАЗОВАНИЯ И НАУКИ КУРСКОЙ ОБЛАСТИ СОЛНЦЕВСКИЙ ФИЛИАЛ  ОБЛАСТНОГО БЮДЖЕТНОГО ПРОФЕССИОНАЛЬНОГО ОБРАЗОВАТЕЛЬНОГО УЧРЕЖДЕНИЯ  «ОБОЯНСКИЙ АГРАРНЫЙ ТЕХНИКУМ»    Индивидуальный проект</dc:title>
  <dc:creator>koli</dc:creator>
  <cp:lastModifiedBy>koli</cp:lastModifiedBy>
  <cp:revision>60</cp:revision>
  <dcterms:modified xsi:type="dcterms:W3CDTF">2019-03-15T04:06:57Z</dcterms:modified>
</cp:coreProperties>
</file>